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762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Обращение академика Воробьёва А.И. к участникам конференции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79998"/>
            <a:ext cx="2525266" cy="2525266"/>
          </a:xfrm>
          <a:prstGeom prst="rect">
            <a:avLst/>
          </a:prstGeom>
        </p:spPr>
      </p:pic>
      <p:sp>
        <p:nvSpPr>
          <p:cNvPr id="8" name="Надпись 9"/>
          <p:cNvSpPr txBox="1"/>
          <p:nvPr/>
        </p:nvSpPr>
        <p:spPr>
          <a:xfrm rot="21202395">
            <a:off x="4542631" y="4335941"/>
            <a:ext cx="3074369" cy="9169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effectLst/>
                <a:latin typeface="Mistral"/>
                <a:ea typeface="Calibri"/>
                <a:cs typeface="Times New Roman"/>
              </a:rPr>
              <a:t>Воробьёв А.И.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ечь Воробьёва А.И. - окончательный вариан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60" y="5805264"/>
            <a:ext cx="802512" cy="8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Экран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Обращение академика Воробьёва А.И. к участникам конференции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Обращение академика Воробьёва А.И. к участникам конференции</dc:title>
  <dc:creator>Битюков Александр Петрович</dc:creator>
  <cp:lastModifiedBy>Битюков Александр Петрович</cp:lastModifiedBy>
  <cp:revision>4</cp:revision>
  <dcterms:created xsi:type="dcterms:W3CDTF">2018-03-22T00:17:51Z</dcterms:created>
  <dcterms:modified xsi:type="dcterms:W3CDTF">2018-03-22T00:43:43Z</dcterms:modified>
</cp:coreProperties>
</file>